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31C3-459A-966E-8265-6061937BF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58377-34EC-E9F7-AEB9-98EE0BE3D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838BB-2B2E-B431-F9BD-10202C942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122CA-5703-40F9-AF73-476512EC84D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569B7-884C-70BA-FF01-5FBF6AD7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1D399-E3A5-4611-1957-9E5ED5E8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825D3-8B72-421B-B388-C69746A2E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3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6CB5-61BF-035C-DC52-A915B62FC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4F362-E44F-4811-991E-9AD547708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B8174-E9CC-DA2B-2868-AC8545FD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122CA-5703-40F9-AF73-476512EC84D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3E9BE-0931-87FC-8EBC-ED5E58E57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6B45F-DB52-AC8A-D018-0C7661462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825D3-8B72-421B-B388-C69746A2E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0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3217AC-4B76-A73B-64DA-BF0A4BE7DB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7261D-67B2-CE80-620A-6C3B0191E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3DC67-897F-902B-B9C0-666FD9F65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122CA-5703-40F9-AF73-476512EC84D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B1BB-AA63-5576-DE2E-45E5C747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27AA9-82DC-37FA-EF74-0A798DCB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825D3-8B72-421B-B388-C69746A2E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16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38B2D-8C22-2475-FA2D-E38BF45A4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BB126-111B-6444-71F5-445485FBC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42D99-6930-1665-337B-0B86E0B40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122CA-5703-40F9-AF73-476512EC84D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787E5-4814-8235-7208-ED810122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ECF5D-4FB7-6CEC-EDD3-97253A6CB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825D3-8B72-421B-B388-C69746A2E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75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74D37-D293-591B-14D8-53D296547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66149-6120-EE5B-4A4F-0BD3E1B7A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36E89-14FD-78FE-6139-FCA18F816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122CA-5703-40F9-AF73-476512EC84D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0E18D-09AC-4785-EEDA-C63AF36C1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E50AF-B394-7A6B-16F9-CC742CBF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825D3-8B72-421B-B388-C69746A2E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98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75DD1-1C0E-7891-8B94-1DA9CF4A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B5718-2C6E-E12D-29C1-413B6B466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40CF1-13DE-26DC-98F9-A858DEA25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0189E-3D12-ED88-0C6C-3454C1CF8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122CA-5703-40F9-AF73-476512EC84D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7F869-6FD3-A1D0-8747-105754F7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262BA-293A-F014-A404-19F310519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825D3-8B72-421B-B388-C69746A2E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69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B944-25B2-87F4-5C22-1525A127C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A6485-B590-79A2-F07F-8A35A5EE5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CEDD9-885E-3B64-93CF-1F2DCFBAB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BDF53-85B2-6E6E-2DB7-104695BC8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9ADAC0-5543-0B08-862F-2B712FF085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8C03A3-472A-E487-5ED4-9225972F7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122CA-5703-40F9-AF73-476512EC84D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F80553-4DB0-A862-D0DF-D4235190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CD39CA-BF2D-C951-F21A-251CEE7C4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825D3-8B72-421B-B388-C69746A2E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88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16CA4-A4BE-15F0-B3E7-2C6B0DA5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05D01-2DD9-92D9-4DC5-CC23A4DB3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122CA-5703-40F9-AF73-476512EC84D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C0FCC-3ABE-5D66-39B3-4CA095452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3D69B-3FE5-626D-138B-84DF74780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825D3-8B72-421B-B388-C69746A2E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16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ECF452-DD6F-7045-DC32-2D4CF360F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122CA-5703-40F9-AF73-476512EC84D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7BFF6-9C42-360E-2223-ADED6E3FE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2730B-01A5-9FD6-BA6C-4AE859EB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825D3-8B72-421B-B388-C69746A2E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8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A16E5-0673-3889-7203-FF32B2B7B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5B6A7-C239-0BE2-6825-4F0502161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CEA5FD-9748-F360-1DBA-FF38A302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602E0-708E-59ED-EB9B-AE3B9A6A4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122CA-5703-40F9-AF73-476512EC84D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506D6-ECB4-1788-F65C-206C9C79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E866F-87AF-0A08-F153-B254BFF2E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825D3-8B72-421B-B388-C69746A2E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6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EAD2-2891-FFC8-DA0E-8A73731C1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0A5DD3-4E5C-AF01-8FE7-C55548B7B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E5BF0-5186-0489-F105-87AB56FF7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5D9ED-A5B7-03EB-11A1-8AB30401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122CA-5703-40F9-AF73-476512EC84D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F70B4-82EA-74E7-FEA1-B6399AF8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3B5A9-E77D-12E3-9CFF-6AB3F3F2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825D3-8B72-421B-B388-C69746A2E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4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304933-7019-BFC0-A85D-841987EE3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FA9D3-7FA9-8E99-FCD0-6A351DC0E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747E7-111C-2F23-E78D-2DFEA1C2D0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0122CA-5703-40F9-AF73-476512EC84D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BC292-65F0-AD59-58E4-399A304F7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50B18-2152-103F-03F2-B56F742D0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0825D3-8B72-421B-B388-C69746A2E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5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649F2-9498-3538-112C-D2CFCD95E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09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60FF16-A48C-5FF1-5750-4EF4C5AF5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95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5E1CE3-7373-6B42-2065-D7DCF262D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14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43C3F-C597-EF6F-BA2F-0DE5EEB5C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59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4110CE-8A0F-1167-AE51-10E05AE46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95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68FD6-FCB9-D4E9-A4FC-34CAF7409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9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9A3B4E-BDB8-221B-03E1-20E218DD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67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582171-FF78-D413-34C9-F5E8B42A9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62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BFC59-16AA-308C-A646-83C0FD605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0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43E829-E451-7F40-164D-ED96B55E6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42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764D31-33AB-4344-B523-CDBC3764D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50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5B193-48B8-6E1E-4067-9A58F287D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0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A9D6C9-A2EE-64A1-5017-872D7FDD2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56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Brooks, Elisha</dc:creator>
  <cp:lastModifiedBy>Brooks, Elisha</cp:lastModifiedBy>
  <cp:revision>1</cp:revision>
  <dcterms:created xsi:type="dcterms:W3CDTF">2025-06-26T14:50:55Z</dcterms:created>
  <dcterms:modified xsi:type="dcterms:W3CDTF">2025-06-26T14:50:55Z</dcterms:modified>
</cp:coreProperties>
</file>